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772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austin.eventcarpooling.com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02920" y="804672"/>
            <a:ext cx="11183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B6F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vs. Meta Muse — where an AI agent stops and community begins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5431536" cy="352044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 w="19050">
            <a:solidFill>
              <a:srgbClr val="F96167"/>
            </a:solidFill>
            <a:prstDash val="solid"/>
          </a:ln>
          <a:effectLst>
            <a:outerShdw sx="100000" sy="100000" kx="0" ky="0" algn="bl" rotWithShape="0" blurRad="76200" dist="25400" dir="5400000">
              <a:srgbClr val="1A1A1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691640"/>
            <a:ext cx="457200" cy="45720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371600" y="1691640"/>
            <a:ext cx="43342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EventCarpooling.com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77240" y="2286000"/>
            <a:ext cx="488289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last-mile social problem: the gap between wanting to show up and actually getting there.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777240" y="2926080"/>
            <a:ext cx="4882896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Pairs a personalized local-events newsletter with trusted rideshare matching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Connects neighbors already making the same trip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on human generosity, not surge pricing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Owns the intersection nobody else does: trusted community × shared destination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4370832"/>
            <a:ext cx="4882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“Less Uber, more neighbor.”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54496" y="1417320"/>
            <a:ext cx="5431536" cy="352044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 w="19050">
            <a:solidFill>
              <a:srgbClr val="2F3C7E"/>
            </a:solidFill>
            <a:prstDash val="solid"/>
          </a:ln>
          <a:effectLst>
            <a:outerShdw sx="100000" sy="100000" kx="0" ky="0" algn="bl" rotWithShape="0" blurRad="76200" dist="25400" dir="5400000">
              <a:srgbClr val="1A1A1A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528816" y="1691640"/>
            <a:ext cx="457200" cy="45720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3" name="Text 11"/>
          <p:cNvSpPr/>
          <p:nvPr/>
        </p:nvSpPr>
        <p:spPr>
          <a:xfrm>
            <a:off x="6528816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23176" y="1691640"/>
            <a:ext cx="43342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Meta Muse  •  launched Sept 2026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528816" y="2286000"/>
            <a:ext cx="488289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personal AI agent that executes transactions on existing, structured inventory.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528816" y="2926080"/>
            <a:ext cx="4882896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Books flights via Duffel, restaurants via OpenTable, tickets via Ticketmaster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source and summarize event listings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peer trust layer — it can't create a driver who wasn't already going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Wins on checkout speed, not on community coordination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528816" y="4370832"/>
            <a:ext cx="4882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automates the click. It doesn't build the ride.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02920" y="5212080"/>
            <a:ext cx="11183112" cy="868680"/>
          </a:xfrm>
          <a:prstGeom prst="roundRect">
            <a:avLst>
              <a:gd name="adj" fmla="val 10526"/>
            </a:avLst>
          </a:prstGeom>
          <a:solidFill>
            <a:srgbClr val="F9E795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530352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opening: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2468880" y="5303520"/>
            <a:ext cx="89428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Become the agent-readable data layer for hyperlocal carpooling — structured, API-fed event + ride data that Muse (and any future agent) can query, plus WhatsApp-native coordination for how these groups already organize.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686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austincares.eventcarpooling.com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02920" y="804672"/>
            <a:ext cx="11183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B6F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vs. CheapFoodMap — narrower map, deeper community layer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5431536" cy="352044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 w="19050">
            <a:solidFill>
              <a:srgbClr val="F96167"/>
            </a:solidFill>
            <a:prstDash val="solid"/>
          </a:ln>
          <a:effectLst>
            <a:outerShdw sx="100000" sy="100000" kx="0" ky="0" algn="bl" rotWithShape="0" blurRad="76200" dist="25400" dir="5400000">
              <a:srgbClr val="1A1A1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691640"/>
            <a:ext cx="457200" cy="45720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371600" y="1691640"/>
            <a:ext cx="43342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AustinCares Daily Deals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77240" y="2286000"/>
            <a:ext cx="488289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neighborhood-sorted map of real discounts, built as Austin prices out the people who gave it a soul.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777240" y="2926080"/>
            <a:ext cx="4882896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resident can submit a deal directly to the map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trucks, yoga studios, community fridges, health &amp; dental clinics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Geocoded by neighborhood — East Austin gets seen, not just downtown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Free, one tap, no loyalty app or subscription required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4370832"/>
            <a:ext cx="4882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Mutual aid, one honest discount at a time.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54496" y="1417320"/>
            <a:ext cx="5431536" cy="352044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 w="19050">
            <a:solidFill>
              <a:srgbClr val="2F3C7E"/>
            </a:solidFill>
            <a:prstDash val="solid"/>
          </a:ln>
          <a:effectLst>
            <a:outerShdw sx="100000" sy="100000" kx="0" ky="0" algn="bl" rotWithShape="0" blurRad="76200" dist="25400" dir="5400000">
              <a:srgbClr val="1A1A1A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528816" y="1691640"/>
            <a:ext cx="457200" cy="45720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3" name="Text 11"/>
          <p:cNvSpPr/>
          <p:nvPr/>
        </p:nvSpPr>
        <p:spPr>
          <a:xfrm>
            <a:off x="6528816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CFM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23176" y="1691640"/>
            <a:ext cx="43342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CheapFoodMap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528816" y="2286000"/>
            <a:ext cx="488289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crowdsourced, price-verified map of meals under $10, live across dozens of U.S. cities.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528816" y="2926080"/>
            <a:ext cx="4882896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60+ spots each in Houston, Chicago, NYC, Philly — national scale already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price verification and a community leaderboard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Food-only — no yoga, no clinics, no rides, no events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Standalone destination, not part of a broader local platform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528816" y="4370832"/>
            <a:ext cx="4882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Deeper on food. Narrower on everything else.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02920" y="5212080"/>
            <a:ext cx="11183112" cy="868680"/>
          </a:xfrm>
          <a:prstGeom prst="roundRect">
            <a:avLst>
              <a:gd name="adj" fmla="val 10526"/>
            </a:avLst>
          </a:prstGeom>
          <a:solidFill>
            <a:srgbClr val="F9E795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530352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opening: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2468880" y="5303520"/>
            <a:ext cx="89428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CheapFoodMap has scale on one category. AustinCares sits inside the same platform as events and rides — broaden the city footprint, then feed structured deal + ride + event data to Muse and other agents for “what's cheap, open, and nearby right now” queries.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831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Once everyone has an agent like Muse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02920" y="804672"/>
            <a:ext cx="11183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B6F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changes for small, community-built platforms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11183112" cy="5029200"/>
          </a:xfrm>
          <a:prstGeom prst="roundRect">
            <a:avLst>
              <a:gd name="adj" fmla="val 2182"/>
            </a:avLst>
          </a:prstGeom>
          <a:solidFill>
            <a:srgbClr val="FFFFFF"/>
          </a:solidFill>
          <a:ln w="19050">
            <a:solidFill>
              <a:srgbClr val="E3E3E0"/>
            </a:solidFill>
            <a:prstDash val="solid"/>
          </a:ln>
          <a:effectLst>
            <a:outerShdw sx="100000" sy="100000" kx="0" ky="0" algn="bl" rotWithShape="0" blurRad="76200" dist="25400" dir="5400000">
              <a:srgbClr val="1A1A1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536192"/>
            <a:ext cx="411480" cy="41148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53619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325880" y="1536192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shift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22960" y="2103120"/>
            <a:ext cx="10543032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 moves off homepages and into APIs — visibility means being machine-readable, not just human-browsable</a:t>
            </a:r>
            <a:endParaRPr lang="en-US" sz="12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Checkout becomes invisible. Booking, paying, and reserving stop being product features and become background plumbing every agent does the same way</a:t>
            </a:r>
            <a:endParaRPr lang="en-US" sz="12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becomes the real bottleneck. Agents can execute a transaction, but they can't manufacture a driver who was already headed your way or a deal a neighbor actually verified</a:t>
            </a:r>
            <a:endParaRPr lang="en-US" sz="12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Long-tail, informal, community-sourced data gets more valuable, not less — it's the one thing no agent can scrape off an existing platform, because it doesn't exist anywhere yet</a:t>
            </a:r>
            <a:endParaRPr lang="en-US" sz="12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winners become data sources agents query into, not destinations agents route around — being the partner an agent calls beats being the site a person used to visit</a:t>
            </a:r>
            <a:endParaRPr lang="en-US" sz="12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Whoever structures and verifies a niche first (a neighborhood, a city, an event category) becomes the default source agents reach for — that head start is hard to unseat once agents start relying on it</a:t>
            </a:r>
            <a:endParaRPr lang="en-US" sz="12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 risk: an agent can scrape the open web for hyperlocal data — but scraped data is raw and unverified, not the same product as a maintained, checked feed</a:t>
            </a:r>
            <a:endParaRPr lang="en-US" sz="12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200" dirty="0">
                <a:solidFill>
                  <a:srgbClr val="2326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the moat isn't the data itself — it's the ongoing verification and trust-building work behind it, done in spaces with enough liability or complexity that a platform would rather partner than build it themselves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2026-09-24T22:03:18Z</dcterms:created>
  <dcterms:modified xsi:type="dcterms:W3CDTF">2026-09-24T22:03:18Z</dcterms:modified>
</cp:coreProperties>
</file>